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299" r:id="rId16"/>
    <p:sldId id="271" r:id="rId17"/>
    <p:sldId id="318" r:id="rId18"/>
    <p:sldId id="279" r:id="rId19"/>
    <p:sldId id="280" r:id="rId20"/>
    <p:sldId id="297" r:id="rId21"/>
    <p:sldId id="306" r:id="rId22"/>
    <p:sldId id="525"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varScale="1">
        <p:scale>
          <a:sx n="52" d="100"/>
          <a:sy n="52" d="100"/>
        </p:scale>
        <p:origin x="5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7/2/2025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7/2/2025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7/2/2025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7/2/2025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7/2/2025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7/2/2025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7/2/2025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7/2/2025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7/2/2025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7/2/2025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7/2/2025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7/2/2025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these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15</a:t>
            </a:fld>
            <a:endParaRPr lang="en-US"/>
          </a:p>
        </p:txBody>
      </p:sp>
    </p:spTree>
    <p:extLst>
      <p:ext uri="{BB962C8B-B14F-4D97-AF65-F5344CB8AC3E}">
        <p14:creationId xmlns:p14="http://schemas.microsoft.com/office/powerpoint/2010/main" val="3191866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od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20</a:t>
            </a:fld>
            <a:endParaRPr lang="en-US"/>
          </a:p>
        </p:txBody>
      </p:sp>
    </p:spTree>
    <p:extLst>
      <p:ext uri="{BB962C8B-B14F-4D97-AF65-F5344CB8AC3E}">
        <p14:creationId xmlns:p14="http://schemas.microsoft.com/office/powerpoint/2010/main" val="4223183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 and activities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1665633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02620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390+ students and 24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3839</TotalTime>
  <Words>1763</Words>
  <Application>Microsoft Office PowerPoint</Application>
  <PresentationFormat>Widescreen</PresentationFormat>
  <Paragraphs>199</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86</cp:revision>
  <dcterms:created xsi:type="dcterms:W3CDTF">2021-01-07T15:19:22Z</dcterms:created>
  <dcterms:modified xsi:type="dcterms:W3CDTF">2025-07-02T18:17:22Z</dcterms:modified>
</cp:coreProperties>
</file>